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1" r:id="rId6"/>
    <p:sldId id="258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80" autoAdjust="0"/>
  </p:normalViewPr>
  <p:slideViewPr>
    <p:cSldViewPr snapToGrid="0">
      <p:cViewPr>
        <p:scale>
          <a:sx n="100" d="100"/>
          <a:sy n="100" d="100"/>
        </p:scale>
        <p:origin x="994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A88F-F02E-44A9-A36B-AEC6606C66C6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6370-C99A-4896-AD0A-2364DB368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1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6370-C99A-4896-AD0A-2364DB368E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28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Querschnittsaufgabe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6370-C99A-4896-AD0A-2364DB368EC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1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Wärmewende in der Südpfalz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456" y="197547"/>
            <a:ext cx="1166949" cy="11041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" y="144618"/>
            <a:ext cx="1183137" cy="1354656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363287" y="364274"/>
            <a:ext cx="1988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VERBANDSGEMEINDE</a:t>
            </a:r>
          </a:p>
          <a:p>
            <a:r>
              <a:rPr lang="de-DE" sz="1600" b="1" dirty="0" smtClean="0"/>
              <a:t>KANDEL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88056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E511-48B7-4933-BB38-163935AF5F43}" type="datetime1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09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DAD0-F617-4137-BED5-28D17A7B7754}" type="datetime1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9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55222"/>
            <a:ext cx="10515600" cy="4165283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44" y="267851"/>
            <a:ext cx="1144315" cy="13102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0" y="224909"/>
            <a:ext cx="1364088" cy="12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8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C2BF-B0F0-44E9-A15E-BC245D45597E}" type="datetime1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31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4FD1-F35A-4EAF-B1FB-4D4E8AB613AF}" type="datetime1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66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1503-9FF8-452A-8C73-409C5E5DA495}" type="datetime1">
              <a:rPr lang="de-DE" smtClean="0"/>
              <a:t>04.10.2022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19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FA8B-0169-4BF5-A415-ADFF30860D59}" type="datetime1">
              <a:rPr lang="de-DE" smtClean="0"/>
              <a:t>04.10.2022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64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BDA1-EC96-4ADC-8BF6-A1ABB2CAC494}" type="datetime1">
              <a:rPr lang="de-DE" smtClean="0"/>
              <a:t>04.10.2022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8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5044-377E-4DA5-830B-12C2C85E8C92}" type="datetime1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1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A621-BCBD-4BDC-BA95-1EB5476E5D14}" type="datetime1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4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D8E9-8D6C-454B-B315-10BA63001DC3}" type="datetime1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4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-kandel.de/" TargetMode="External"/><Relationship Id="rId2" Type="http://schemas.openxmlformats.org/officeDocument/2006/relationships/hyperlink" Target="mailto:victoria.singler@vg-kandel.d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1657819"/>
          </a:xfrm>
        </p:spPr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>
                <a:latin typeface="+mn-lt"/>
              </a:rPr>
              <a:t>Klimaschutz in der Verbandsgemeinde Kandel</a:t>
            </a:r>
            <a:endParaRPr lang="de-DE" b="1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81819"/>
            <a:ext cx="9144000" cy="1655762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1" y="3665872"/>
            <a:ext cx="2450450" cy="24357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r="10744"/>
          <a:stretch/>
        </p:blipFill>
        <p:spPr>
          <a:xfrm>
            <a:off x="3423920" y="3665736"/>
            <a:ext cx="2692400" cy="24358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45" y="3665735"/>
            <a:ext cx="2435869" cy="24358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0786"/>
          <a:stretch/>
        </p:blipFill>
        <p:spPr>
          <a:xfrm>
            <a:off x="8984839" y="3665735"/>
            <a:ext cx="2442804" cy="24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Aufgabenbereich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99711" y="6356349"/>
            <a:ext cx="2743200" cy="365125"/>
          </a:xfrm>
        </p:spPr>
        <p:txBody>
          <a:bodyPr/>
          <a:lstStyle/>
          <a:p>
            <a:fld id="{05A7CC97-AB57-4797-9799-3914B9C973AC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4920977" y="3341798"/>
            <a:ext cx="2488473" cy="11930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 smtClean="0"/>
              <a:t>Kommunales KSM</a:t>
            </a:r>
            <a:endParaRPr lang="de-DE" sz="2300" dirty="0"/>
          </a:p>
        </p:txBody>
      </p:sp>
      <p:sp>
        <p:nvSpPr>
          <p:cNvPr id="11" name="Ellipse 10"/>
          <p:cNvSpPr/>
          <p:nvPr/>
        </p:nvSpPr>
        <p:spPr>
          <a:xfrm>
            <a:off x="8508634" y="2899114"/>
            <a:ext cx="2736669" cy="5299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Netzwerkarbeit</a:t>
            </a:r>
            <a:endParaRPr lang="de-DE" sz="2000" dirty="0"/>
          </a:p>
        </p:txBody>
      </p:sp>
      <p:sp>
        <p:nvSpPr>
          <p:cNvPr id="12" name="Ellipse 11"/>
          <p:cNvSpPr/>
          <p:nvPr/>
        </p:nvSpPr>
        <p:spPr>
          <a:xfrm>
            <a:off x="710112" y="3863079"/>
            <a:ext cx="3424493" cy="5312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Öffentlichkeitsarbeit</a:t>
            </a:r>
            <a:endParaRPr lang="de-DE" sz="2000" dirty="0"/>
          </a:p>
        </p:txBody>
      </p:sp>
      <p:sp>
        <p:nvSpPr>
          <p:cNvPr id="13" name="Ellipse 12"/>
          <p:cNvSpPr/>
          <p:nvPr/>
        </p:nvSpPr>
        <p:spPr>
          <a:xfrm>
            <a:off x="2317782" y="2024739"/>
            <a:ext cx="3696789" cy="5312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Klimaschutzcontrolling</a:t>
            </a:r>
            <a:endParaRPr lang="de-DE" sz="2000" dirty="0"/>
          </a:p>
        </p:txBody>
      </p:sp>
      <p:sp>
        <p:nvSpPr>
          <p:cNvPr id="16" name="Ellipse 15"/>
          <p:cNvSpPr/>
          <p:nvPr/>
        </p:nvSpPr>
        <p:spPr>
          <a:xfrm>
            <a:off x="710112" y="2899115"/>
            <a:ext cx="2827020" cy="5299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Berichterstattung</a:t>
            </a:r>
            <a:endParaRPr lang="de-DE" sz="2000" dirty="0"/>
          </a:p>
        </p:txBody>
      </p:sp>
      <p:sp>
        <p:nvSpPr>
          <p:cNvPr id="17" name="Ellipse 16"/>
          <p:cNvSpPr/>
          <p:nvPr/>
        </p:nvSpPr>
        <p:spPr>
          <a:xfrm>
            <a:off x="4542153" y="5553224"/>
            <a:ext cx="3246120" cy="5312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Erstenergieberatung</a:t>
            </a:r>
            <a:endParaRPr lang="de-DE" sz="2000" dirty="0"/>
          </a:p>
        </p:txBody>
      </p:sp>
      <p:cxnSp>
        <p:nvCxnSpPr>
          <p:cNvPr id="19" name="Gerader Verbinder 18"/>
          <p:cNvCxnSpPr>
            <a:stCxn id="7" idx="4"/>
            <a:endCxn id="17" idx="0"/>
          </p:cNvCxnSpPr>
          <p:nvPr/>
        </p:nvCxnSpPr>
        <p:spPr>
          <a:xfrm flipH="1">
            <a:off x="6165213" y="4534872"/>
            <a:ext cx="1" cy="101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7" idx="5"/>
            <a:endCxn id="69" idx="1"/>
          </p:cNvCxnSpPr>
          <p:nvPr/>
        </p:nvCxnSpPr>
        <p:spPr>
          <a:xfrm>
            <a:off x="7045022" y="4360150"/>
            <a:ext cx="1019445" cy="669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stCxn id="58" idx="2"/>
            <a:endCxn id="7" idx="6"/>
          </p:cNvCxnSpPr>
          <p:nvPr/>
        </p:nvCxnSpPr>
        <p:spPr>
          <a:xfrm flipH="1" flipV="1">
            <a:off x="7409450" y="3938335"/>
            <a:ext cx="754800" cy="191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7" idx="7"/>
            <a:endCxn id="11" idx="2"/>
          </p:cNvCxnSpPr>
          <p:nvPr/>
        </p:nvCxnSpPr>
        <p:spPr>
          <a:xfrm flipV="1">
            <a:off x="7045022" y="3164109"/>
            <a:ext cx="1463612" cy="352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endCxn id="57" idx="3"/>
          </p:cNvCxnSpPr>
          <p:nvPr/>
        </p:nvCxnSpPr>
        <p:spPr>
          <a:xfrm flipV="1">
            <a:off x="6508115" y="2478166"/>
            <a:ext cx="443487" cy="889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6" idx="6"/>
            <a:endCxn id="7" idx="1"/>
          </p:cNvCxnSpPr>
          <p:nvPr/>
        </p:nvCxnSpPr>
        <p:spPr>
          <a:xfrm>
            <a:off x="3537132" y="3164110"/>
            <a:ext cx="1748273" cy="35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>
            <a:off x="4954322" y="2467352"/>
            <a:ext cx="807252" cy="900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6386467" y="2024739"/>
            <a:ext cx="3858986" cy="5312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Initiieren v. Maßnahmen</a:t>
            </a:r>
            <a:endParaRPr lang="de-DE" sz="2000" dirty="0"/>
          </a:p>
        </p:txBody>
      </p:sp>
      <p:sp>
        <p:nvSpPr>
          <p:cNvPr id="58" name="Ellipse 57"/>
          <p:cNvSpPr/>
          <p:nvPr/>
        </p:nvSpPr>
        <p:spPr>
          <a:xfrm>
            <a:off x="8164250" y="3864471"/>
            <a:ext cx="3257006" cy="5312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/>
              <a:t>Infoveranstaltungen</a:t>
            </a:r>
          </a:p>
        </p:txBody>
      </p:sp>
      <p:cxnSp>
        <p:nvCxnSpPr>
          <p:cNvPr id="63" name="Gerader Verbinder 62"/>
          <p:cNvCxnSpPr>
            <a:stCxn id="7" idx="2"/>
            <a:endCxn id="12" idx="6"/>
          </p:cNvCxnSpPr>
          <p:nvPr/>
        </p:nvCxnSpPr>
        <p:spPr>
          <a:xfrm flipH="1">
            <a:off x="4134605" y="3938335"/>
            <a:ext cx="786372" cy="19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/>
          <p:cNvSpPr/>
          <p:nvPr/>
        </p:nvSpPr>
        <p:spPr>
          <a:xfrm>
            <a:off x="1221586" y="4924982"/>
            <a:ext cx="3585756" cy="48767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Fördermittelberatung </a:t>
            </a:r>
            <a:endParaRPr lang="de-DE" sz="2000" dirty="0"/>
          </a:p>
        </p:txBody>
      </p:sp>
      <p:sp>
        <p:nvSpPr>
          <p:cNvPr id="69" name="Ellipse 68"/>
          <p:cNvSpPr/>
          <p:nvPr/>
        </p:nvSpPr>
        <p:spPr>
          <a:xfrm>
            <a:off x="7523085" y="4951716"/>
            <a:ext cx="3696789" cy="5312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/>
              <a:t>Klimabildungsangebote</a:t>
            </a:r>
            <a:endParaRPr lang="de-DE" sz="2000" dirty="0"/>
          </a:p>
        </p:txBody>
      </p:sp>
      <p:cxnSp>
        <p:nvCxnSpPr>
          <p:cNvPr id="72" name="Gerader Verbinder 71"/>
          <p:cNvCxnSpPr>
            <a:stCxn id="7" idx="3"/>
            <a:endCxn id="68" idx="7"/>
          </p:cNvCxnSpPr>
          <p:nvPr/>
        </p:nvCxnSpPr>
        <p:spPr>
          <a:xfrm flipH="1">
            <a:off x="4282220" y="4360150"/>
            <a:ext cx="1003185" cy="63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Erstenergieberatung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Für Bürgerinnen </a:t>
            </a:r>
            <a:r>
              <a:rPr lang="de-DE" b="1" dirty="0"/>
              <a:t>&amp;</a:t>
            </a:r>
            <a:r>
              <a:rPr lang="de-DE" b="1" dirty="0" smtClean="0"/>
              <a:t> </a:t>
            </a:r>
            <a:r>
              <a:rPr lang="de-DE" b="1" dirty="0" smtClean="0"/>
              <a:t>Bürger der VG Kandel: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Information zum Beratungsangebot der VZ RLP &amp; Terminvermittlung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Auskunft zu aktuellen </a:t>
            </a:r>
            <a:r>
              <a:rPr lang="de-DE" dirty="0" smtClean="0"/>
              <a:t>Fördermöglichkeiten: BAFA, KfW, EEE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Versand von </a:t>
            </a:r>
            <a:r>
              <a:rPr lang="de-DE" dirty="0" smtClean="0"/>
              <a:t>Informationsmaterial: VZ-Formblätter</a:t>
            </a:r>
            <a:r>
              <a:rPr lang="de-DE" dirty="0" smtClean="0"/>
              <a:t>, EA-Faktenpapiere oder eigene Printmedien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Tipps für Online-Ratgeber </a:t>
            </a:r>
            <a:r>
              <a:rPr lang="de-DE" dirty="0" smtClean="0"/>
              <a:t>und Online-Vorträge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Berichterstellung: Dachsolarpotenzial (</a:t>
            </a:r>
            <a:r>
              <a:rPr lang="de-DE" dirty="0" smtClean="0"/>
              <a:t>Landes-Solarkataster</a:t>
            </a:r>
            <a:r>
              <a:rPr lang="de-DE" dirty="0" smtClean="0"/>
              <a:t>)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0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Landesweites Solarkataster </a:t>
            </a:r>
            <a:endParaRPr lang="de-DE" b="1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4" t="15139"/>
          <a:stretch/>
        </p:blipFill>
        <p:spPr>
          <a:xfrm>
            <a:off x="838200" y="1959645"/>
            <a:ext cx="10515600" cy="412005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119" y="395283"/>
            <a:ext cx="10515600" cy="1325563"/>
          </a:xfrm>
        </p:spPr>
        <p:txBody>
          <a:bodyPr/>
          <a:lstStyle/>
          <a:p>
            <a:r>
              <a:rPr lang="de-DE" b="1" dirty="0" smtClean="0"/>
              <a:t>Ergebnisbericht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119" y="1720846"/>
            <a:ext cx="5918262" cy="453457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57321" y="4624207"/>
            <a:ext cx="4343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Im Bericht enthalten: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Stromerzeugungsprofil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Jährliche CO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-Einsparung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Wirtschaftlichkeit der Anlage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5"/>
          <a:stretch/>
        </p:blipFill>
        <p:spPr>
          <a:xfrm>
            <a:off x="6597083" y="1841239"/>
            <a:ext cx="5063874" cy="2560975"/>
          </a:xfrm>
          <a:prstGeom prst="rect">
            <a:avLst/>
          </a:prstGeom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05.10.2022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4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Aktuelle „Energie-Projekte“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Identifikation der Energieeinsparpotenziale in Liegenschaften der Verbandsgemeinde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Dienstanweisung </a:t>
            </a:r>
            <a:r>
              <a:rPr lang="de-DE" dirty="0" smtClean="0"/>
              <a:t>„Energie“ für die Verwaltung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Schulung zur Optimierung von Heizungs- &amp; Lüftungsanlagen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Implementierung </a:t>
            </a:r>
            <a:r>
              <a:rPr lang="de-DE" dirty="0" smtClean="0"/>
              <a:t>eines Energiemanagements in die Verwaltung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Infoveranstaltung „Energiesparen im Alltag“ für Bürgerinnen &amp; Bürger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Klima-Koch-Workshop mit Kindern </a:t>
            </a:r>
            <a:r>
              <a:rPr lang="de-DE" dirty="0"/>
              <a:t>&amp;</a:t>
            </a:r>
            <a:r>
              <a:rPr lang="de-DE" dirty="0" smtClean="0"/>
              <a:t> Jugendlichen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Wärmewende in der 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2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1885601"/>
          </a:xfrm>
        </p:spPr>
        <p:txBody>
          <a:bodyPr>
            <a:normAutofit/>
          </a:bodyPr>
          <a:lstStyle/>
          <a:p>
            <a:r>
              <a:rPr lang="de-DE" sz="4500" b="1" dirty="0" smtClean="0">
                <a:latin typeface="+mn-lt"/>
              </a:rPr>
              <a:t>Vielen Dank für Ihre Aufmerksamkeit</a:t>
            </a:r>
            <a:endParaRPr lang="de-DE" sz="4500" b="1" dirty="0">
              <a:latin typeface="+mn-lt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739590" y="3412273"/>
            <a:ext cx="8928410" cy="2286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dirty="0" smtClean="0"/>
              <a:t>Victoria Singler</a:t>
            </a:r>
          </a:p>
          <a:p>
            <a:pPr algn="l"/>
            <a:r>
              <a:rPr lang="de-DE" dirty="0" smtClean="0"/>
              <a:t>Klimaschutzmanagerin VG Kandel</a:t>
            </a:r>
          </a:p>
          <a:p>
            <a:pPr algn="l"/>
            <a:r>
              <a:rPr lang="de-DE" dirty="0"/>
              <a:t>Tel.: 07275-960 210</a:t>
            </a:r>
          </a:p>
          <a:p>
            <a:pPr algn="l"/>
            <a:r>
              <a:rPr lang="de-DE" dirty="0"/>
              <a:t>Mobil: 01590-4240185</a:t>
            </a:r>
          </a:p>
          <a:p>
            <a:pPr algn="l"/>
            <a:r>
              <a:rPr lang="de-DE" dirty="0"/>
              <a:t>E-Mail: </a:t>
            </a:r>
            <a:r>
              <a:rPr lang="de-DE" u="sng" dirty="0">
                <a:hlinkClick r:id="rId2"/>
              </a:rPr>
              <a:t>victoria.singler@vg-kandel.de</a:t>
            </a:r>
            <a:endParaRPr lang="de-DE" dirty="0"/>
          </a:p>
          <a:p>
            <a:pPr algn="l"/>
            <a:r>
              <a:rPr lang="de-DE" u="sng" dirty="0" smtClean="0">
                <a:hlinkClick r:id="rId3"/>
              </a:rPr>
              <a:t>www.vg-kandel.de</a:t>
            </a:r>
            <a:r>
              <a:rPr lang="de-DE" dirty="0" smtClean="0"/>
              <a:t> (Rubrik Wirtschaft &amp; Umwelt &gt; Klimaschutz &amp; Energie)</a:t>
            </a:r>
          </a:p>
          <a:p>
            <a:pPr algn="l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Wärmewende in der Südpfalz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5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Breitbild</PresentationFormat>
  <Paragraphs>64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  Klimaschutz in der Verbandsgemeinde Kandel</vt:lpstr>
      <vt:lpstr>Aufgabenbereich</vt:lpstr>
      <vt:lpstr>Erstenergieberatung </vt:lpstr>
      <vt:lpstr>Landesweites Solarkataster </vt:lpstr>
      <vt:lpstr>Ergebnisbericht</vt:lpstr>
      <vt:lpstr>Aktuelle „Energie-Projekte“</vt:lpstr>
      <vt:lpstr>Vielen Dank für Ihre Aufmerksamkeit</vt:lpstr>
    </vt:vector>
  </TitlesOfParts>
  <Company>Verbandsgemeinde Kandel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Klimaschutzmanagement</dc:title>
  <dc:creator>Singler, Victoria</dc:creator>
  <cp:lastModifiedBy>Singler, Victoria</cp:lastModifiedBy>
  <cp:revision>46</cp:revision>
  <dcterms:created xsi:type="dcterms:W3CDTF">2022-09-27T06:18:46Z</dcterms:created>
  <dcterms:modified xsi:type="dcterms:W3CDTF">2022-10-04T10:56:06Z</dcterms:modified>
</cp:coreProperties>
</file>